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Follow-up mean</c:v>
                </c:pt>
              </c:strCache>
            </c:strRef>
          </c:tx>
          <c:spPr>
            <a:solidFill>
              <a:srgbClr val="244C62"/>
            </a:solidFill>
            <a:effectLst/>
          </c:spPr>
          <c:invertIfNegative val="0"/>
          <c:dLbls>
            <c:numFmt formatCode="0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202124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Station A</c:v>
                  </c:pt>
                  <c:pt idx="1">
                    <c:v>Station B</c:v>
                  </c:pt>
                  <c:pt idx="2">
                    <c:v>Station C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</c:v>
                </c:pt>
                <c:pt idx="1">
                  <c:v>24</c:v>
                </c:pt>
                <c:pt idx="2">
                  <c:v>19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b="0" i="0" strike="noStrike" sz="1800" u="none">
                  <a:solidFill>
                    <a:srgbClr val="202124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8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30"/>
          <c:min val="0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6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600" b="0" i="0" u="none" strike="noStrike">
                    <a:solidFill>
                      <a:srgbClr val="000000"/>
                    </a:solidFill>
                    <a:latin typeface="Arial"/>
                  </a:rPr>
                  <a:t>Mean reading (arbitrary units)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6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with the descriptive finding, then distinguish observation from explanation. This is a six-slide reference for composition, not a fixed-length template.
Source: reference-source.json. All data are fictional; no real trial or statistical inference is represented.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native table is editable. Explain the equal counts without claiming equivalent sampling or independent replication.
Source: reference-source.json. All data are fictional; no real trial or statistical inference is represented.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chart is native PowerPoint content with editable values and axis labels. The chart contains no error bars because the source has no variance estimates.
Source: reference-source.json. All data are fictional; no real trial or statistical inference is represented.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Differences are computed directly from the source summaries. Individual paired values and variation are unavailable, so this is not a treatment-effect estimate.
Source: reference-source.json. All data are fictional; no real trial or statistical inference is represented.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the important limitations on the slide. Notes can expand the reasoning but must not hide a caveat that changes the conclusion.
Source: reference-source.json. All data are fictional; no real trial or statistical inference is represented.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Conclusions remain provisional. The available summaries are illustrative and do not establish comparable measurement conditions, a causal effect, or statistical significance. Before drawing conclusions, request calibration records, matched source readings, and a documented raw-data review; confirm sampling and pairing context.</a:t>
            </a:r>
          </a:p>
          <a:p>
            <a:r>
              <a:t>Source: reference-source.json. All data are fictional; no real trial or statistical inference is represented.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chart" Target="..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10972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2021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Sensor field review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94360" y="6419088"/>
            <a:ext cx="10241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066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DATA · reference-source.json · arbitrary units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6066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594360" y="1874520"/>
            <a:ext cx="978408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244C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observed difference is a reason to inspect the data.</a:t>
            </a:r>
            <a:endParaRPr lang="en-US" sz="3800" dirty="0"/>
          </a:p>
        </p:txBody>
      </p:sp>
      <p:sp>
        <p:nvSpPr>
          <p:cNvPr id="7" name="Text 4"/>
          <p:cNvSpPr/>
          <p:nvPr/>
        </p:nvSpPr>
        <p:spPr>
          <a:xfrm>
            <a:off x="594360" y="4160520"/>
            <a:ext cx="9784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021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stations · twelve observations each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2021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Calibration and sampling context remain unknown.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10972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2021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summary retains counts and baseline context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94360" y="6419088"/>
            <a:ext cx="10241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066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DATA · reference-source.json · arbitrary units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6066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645920"/>
          <a:ext cx="1097280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2743200"/>
                <a:gridCol w="3200400"/>
                <a:gridCol w="320040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Station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Observations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Baseline mean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Follow-up mean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A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12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18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16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B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12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17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24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C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12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18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19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3"/>
          <p:cNvSpPr/>
          <p:nvPr/>
        </p:nvSpPr>
        <p:spPr>
          <a:xfrm>
            <a:off x="594360" y="475488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44C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Counts describe the sample. They do not establish comparable conditions.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10972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2021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Station B has the highest follow-up mean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94360" y="6419088"/>
            <a:ext cx="10241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066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DATA · reference-source.json · arbitrary units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6066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594360" y="1463040"/>
          <a:ext cx="7406640" cy="4343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3"/>
          <p:cNvSpPr/>
          <p:nvPr/>
        </p:nvSpPr>
        <p:spPr>
          <a:xfrm>
            <a:off x="8458200" y="1828800"/>
            <a:ext cx="2743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400" b="1" dirty="0">
                <a:solidFill>
                  <a:srgbClr val="244C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5400" dirty="0"/>
          </a:p>
        </p:txBody>
      </p:sp>
      <p:sp>
        <p:nvSpPr>
          <p:cNvPr id="8" name="Text 4"/>
          <p:cNvSpPr/>
          <p:nvPr/>
        </p:nvSpPr>
        <p:spPr>
          <a:xfrm>
            <a:off x="8458200" y="2880360"/>
            <a:ext cx="2834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021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arbitrary units</a:t>
            </a: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2021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Station B follow-up mean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8458200" y="4572000"/>
            <a:ext cx="2834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6066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Descriptive ordering; no significance test.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10972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2021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baseline comparison remains exploratory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94360" y="6419088"/>
            <a:ext cx="10241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066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DATA · reference-source.json · arbitrary units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6066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600200"/>
          <a:ext cx="1097280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2743200"/>
                <a:gridCol w="2743200"/>
                <a:gridCol w="320040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Station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Baseline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Follow-up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Change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A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18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16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-2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B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17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24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+7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C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18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19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+1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3"/>
          <p:cNvSpPr/>
          <p:nvPr/>
        </p:nvSpPr>
        <p:spPr>
          <a:xfrm>
            <a:off x="594360" y="443484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021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Change = follow-up minus baseline, in arbitrary units.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94360" y="521208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44C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Variation and sampling context are needed before interpreting the difference.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10972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2021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Supported observations and missing evidence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94360" y="6419088"/>
            <a:ext cx="10241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066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DATA · reference-source.json · arbitrary units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6066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594360" y="1600200"/>
            <a:ext cx="5212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244C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Supported by the summaries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594360" y="2331720"/>
            <a:ext cx="512064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021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recorded counts are equal.</a:t>
            </a:r>
            <a:endParaRPr lang="en-US" sz="2200" dirty="0"/>
          </a:p>
          <a:p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2021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Station B has the highest follow-up mean.</a:t>
            </a:r>
            <a:endParaRPr lang="en-US" sz="2200" dirty="0"/>
          </a:p>
          <a:p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2021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baseline differences can be checked.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6446520" y="160020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244C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Still unknown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6446520" y="2331720"/>
            <a:ext cx="512064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021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Calibration and measurement conditions.</a:t>
            </a:r>
            <a:endParaRPr lang="en-US" sz="2200" dirty="0"/>
          </a:p>
          <a:p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2021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Individual variation and pairing.</a:t>
            </a:r>
            <a:endParaRPr lang="en-US" sz="2200" dirty="0"/>
          </a:p>
          <a:p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2021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Reasons for the observed difference.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10972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2021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Request evidence before interpreting differences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94360" y="6419088"/>
            <a:ext cx="10241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066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DATA · reference-source.json · arbitrary units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6066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594360" y="1508760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244C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1645920" y="1508760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2021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Request calibration records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1645920" y="2057400"/>
            <a:ext cx="9875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6066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Obtain calibration records for instruments and relevant dates.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594360" y="2926080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244C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3400" dirty="0"/>
          </a:p>
        </p:txBody>
      </p:sp>
      <p:sp>
        <p:nvSpPr>
          <p:cNvPr id="10" name="Text 7"/>
          <p:cNvSpPr/>
          <p:nvPr/>
        </p:nvSpPr>
        <p:spPr>
          <a:xfrm>
            <a:off x="1645920" y="2926080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2021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Request matched source readings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1645920" y="3474720"/>
            <a:ext cx="9875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6066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Match summaries to their underlying source readings.</a:t>
            </a:r>
            <a:endParaRPr lang="en-US" sz="2100" dirty="0"/>
          </a:p>
        </p:txBody>
      </p:sp>
      <p:sp>
        <p:nvSpPr>
          <p:cNvPr id="12" name="Text 9"/>
          <p:cNvSpPr/>
          <p:nvPr/>
        </p:nvSpPr>
        <p:spPr>
          <a:xfrm>
            <a:off x="594360" y="4343400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244C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3400" dirty="0"/>
          </a:p>
        </p:txBody>
      </p:sp>
      <p:sp>
        <p:nvSpPr>
          <p:cNvPr id="13" name="Text 10"/>
          <p:cNvSpPr/>
          <p:nvPr/>
        </p:nvSpPr>
        <p:spPr>
          <a:xfrm>
            <a:off x="1645920" y="4343400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2021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Request a documented raw-data review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1645920" y="4892040"/>
            <a:ext cx="9875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6066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 checks, exclusions, discrepancies and limitations.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Sensor field review — illustrative reference</dc:title>
  <dc:subject>Fictional sample: themes, evidence, editable charts and notes</dc:subject>
  <dc:creator>PptxGenJS</dc:creator>
  <cp:lastModifiedBy>PptxGenJS</cp:lastModifiedBy>
  <cp:revision>1</cp:revision>
  <dcterms:created xsi:type="dcterms:W3CDTF">2026-10-06T04:41:37Z</dcterms:created>
  <dcterms:modified xsi:type="dcterms:W3CDTF">2026-10-06T04:41:37Z</dcterms:modified>
</cp:coreProperties>
</file>