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Follow-up mean</c:v>
                </c:pt>
              </c:strCache>
            </c:strRef>
          </c:tx>
          <c:spPr>
            <a:solidFill>
              <a:srgbClr val="244C62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202124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Station A</c:v>
                  </c:pt>
                  <c:pt idx="1">
                    <c:v>Station B</c:v>
                  </c:pt>
                  <c:pt idx="2">
                    <c:v>Station C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</c:v>
                </c:pt>
                <c:pt idx="1">
                  <c:v>24</c:v>
                </c:pt>
                <c:pt idx="2">
                  <c:v>19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800" u="none">
                  <a:solidFill>
                    <a:srgbClr val="202124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6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600" b="0" i="0" u="none" strike="noStrike">
                    <a:solidFill>
                      <a:srgbClr val="000000"/>
                    </a:solidFill>
                    <a:latin typeface="Arial"/>
                  </a:rPr>
                  <a:t>Mean reading (arbitrary units)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descriptive finding, then distinguish observation from explanation. This is a six-slide reference for composition, not a fixed-length template.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native table is editable. Explain the equal counts without claiming equivalent sampling or independent replication.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 is native PowerPoint content with editable values and axis labels. The chart contains no error bars because the source has no variance estimates.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Differences are computed directly from the source summaries. Individual paired values and variation are unavailable, so this is not a treatment-effect estimate.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important limitations on the slide. Notes can expand the reasoning but must not hide a caveat that changes the conclusion.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decision and the evidence required to support it. Adapt the sequence to the actual task rather than copying sample actions.
Source: reference-source.json. All data are fictional; no real trial or statistical inference is represented.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 field review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94360" y="1874520"/>
            <a:ext cx="97840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observed difference is a reason to inspect the data.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94360" y="4160520"/>
            <a:ext cx="9784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stations · twelve observations each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Calibration and sampling context remain unknown.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summary retains counts and baseline context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45920"/>
          <a:ext cx="109728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3200400"/>
                <a:gridCol w="32004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Station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Observations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Baseline mean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Follow-up mean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A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16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17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24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C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19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594360" y="47548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Counts describe the sample. They do not establish comparable conditions.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Station B has the highest follow-up mean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94360" y="1463040"/>
          <a:ext cx="740664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3"/>
          <p:cNvSpPr/>
          <p:nvPr/>
        </p:nvSpPr>
        <p:spPr>
          <a:xfrm>
            <a:off x="8458200" y="182880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5400" dirty="0"/>
          </a:p>
        </p:txBody>
      </p:sp>
      <p:sp>
        <p:nvSpPr>
          <p:cNvPr id="8" name="Text 4"/>
          <p:cNvSpPr/>
          <p:nvPr/>
        </p:nvSpPr>
        <p:spPr>
          <a:xfrm>
            <a:off x="8458200" y="28803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arbitrary units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Station B follow-up mean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8458200" y="4572000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Descriptive ordering; no significance test.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 comparison remains exploratory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600200"/>
          <a:ext cx="109728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743200"/>
                <a:gridCol w="32004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Station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Baseline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Follow-up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Change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A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16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-2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B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17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24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+7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C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18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19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</a:rPr>
                        <a:t>+1</a:t>
                      </a:r>
                      <a:endParaRPr lang="en-US" sz="2000" dirty="0"/>
                    </a:p>
                  </a:txBody>
                  <a:tcPr marL="118872" marR="118872" marT="118872" marB="118872">
                    <a:lnL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7DD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594360" y="443484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= follow-up minus baseline, in arbitrary units.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94360" y="521208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Variation and sampling context are needed before interpreting the difference.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observations and missing evidence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94360" y="160020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Supported by the summaries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94360" y="2331720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recorded counts are equal.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Station B has the highest follow-up mean.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baseline differences can be checked.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446520" y="160020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unknown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446520" y="2331720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Calibration and measurement conditions.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variation and pairing.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Reasons for the observed difference.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57200"/>
            <a:ext cx="10972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measurements before interpreting differences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6419088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 · reference-source.json · arbitrary units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94360" y="150876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645920" y="150876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calibration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645920" y="205740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 instrument records and assess comparability.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94360" y="29260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1645920" y="292608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 source observations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1645920" y="347472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Inspect timestamps, pairing and variation.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594360" y="43434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244C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400" dirty="0"/>
          </a:p>
        </p:txBody>
      </p:sp>
      <p:sp>
        <p:nvSpPr>
          <p:cNvPr id="13" name="Text 10"/>
          <p:cNvSpPr/>
          <p:nvPr/>
        </p:nvSpPr>
        <p:spPr>
          <a:xfrm>
            <a:off x="1645920" y="434340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021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sampling conditions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645920" y="489204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066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 alternative explanations before inference.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field review — illustrative reference</dc:title>
  <dc:subject>Fictional sample: themes, evidence, editable charts and notes</dc:subject>
  <dc:creator>PptxGenJS</dc:creator>
  <cp:lastModifiedBy>PptxGenJS</cp:lastModifiedBy>
  <cp:revision>1</cp:revision>
  <dcterms:created xsi:type="dcterms:W3CDTF">2026-10-06T04:41:37Z</dcterms:created>
  <dcterms:modified xsi:type="dcterms:W3CDTF">2026-10-06T04:41:37Z</dcterms:modified>
</cp:coreProperties>
</file>